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112" d="100"/>
          <a:sy n="112" d="100"/>
        </p:scale>
        <p:origin x="133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Муниципальное дошкольное образовательное учреждение</a:t>
            </a:r>
          </a:p>
          <a:p>
            <a:pPr algn="ctr" eaLnBrk="1" hangingPunct="1"/>
            <a:r>
              <a:rPr lang="ru-RU" altLang="ru-RU" dirty="0" err="1" smtClean="0">
                <a:latin typeface="Georgia" panose="02040502050405020303" pitchFamily="18" charset="0"/>
              </a:rPr>
              <a:t>Аксайского</a:t>
            </a:r>
            <a:r>
              <a:rPr lang="ru-RU" altLang="ru-RU" dirty="0" smtClean="0">
                <a:latin typeface="Georgia" panose="02040502050405020303" pitchFamily="18" charset="0"/>
              </a:rPr>
              <a:t> района Детский сад №1 «Лучик»</a:t>
            </a:r>
            <a:endParaRPr lang="ru-RU" altLang="ru-RU" dirty="0" smtClean="0"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21088"/>
            <a:ext cx="4320480" cy="2200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87276" y="1340768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начнут 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214</TotalTime>
  <Words>355</Words>
  <Application>Microsoft Office PowerPoint</Application>
  <PresentationFormat>Экран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днс</cp:lastModifiedBy>
  <cp:revision>25</cp:revision>
  <dcterms:created xsi:type="dcterms:W3CDTF">2023-02-22T14:53:18Z</dcterms:created>
  <dcterms:modified xsi:type="dcterms:W3CDTF">2023-09-03T21:14:11Z</dcterms:modified>
</cp:coreProperties>
</file>